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9" r:id="rId2"/>
    <p:sldId id="263" r:id="rId3"/>
    <p:sldId id="266" r:id="rId4"/>
  </p:sldIdLst>
  <p:sldSz cx="12192000" cy="9144000"/>
  <p:notesSz cx="6865938" cy="99980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tion par défaut" id="{ED27E18D-EC90-424B-B68D-BA44FB284621}">
          <p14:sldIdLst>
            <p14:sldId id="259"/>
            <p14:sldId id="263"/>
            <p14:sldId id="26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971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16A3E"/>
    <a:srgbClr val="0B9444"/>
    <a:srgbClr val="BE0101"/>
    <a:srgbClr val="F4E5C3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B1032C-EA38-4F05-BA0D-38AFFFC7BED3}" styleName="Style léger 3 - Accentuation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3296810-A885-4BE3-A3E7-6D5BEEA58F35}" styleName="Style moyen 2 - Accentuation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8FB837D-C827-4EFA-A057-4D05807E0F7C}" styleName="Style à thème 1 - Accentuation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912C8C85-51F0-491E-9774-3900AFEF0FD7}" styleName="Style léger 2 - Accentuation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2A488322-F2BA-4B5B-9748-0D474271808F}" styleName="Style moyen 3 - Accentuation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8D230F3-CF80-4859-8CE7-A43EE81993B5}" styleName="Style léger 1 - Accentuation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667" autoAdjust="0"/>
    <p:restoredTop sz="94660"/>
  </p:normalViewPr>
  <p:slideViewPr>
    <p:cSldViewPr snapToGrid="0" showGuides="1">
      <p:cViewPr varScale="1">
        <p:scale>
          <a:sx n="88" d="100"/>
          <a:sy n="88" d="100"/>
        </p:scale>
        <p:origin x="1374" y="90"/>
      </p:cViewPr>
      <p:guideLst>
        <p:guide orient="horz" pos="2971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496484"/>
            <a:ext cx="10363200" cy="3183467"/>
          </a:xfrm>
        </p:spPr>
        <p:txBody>
          <a:bodyPr anchor="b"/>
          <a:lstStyle>
            <a:lvl1pPr algn="ctr">
              <a:defRPr sz="8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802717"/>
            <a:ext cx="9144000" cy="2207683"/>
          </a:xfrm>
        </p:spPr>
        <p:txBody>
          <a:bodyPr/>
          <a:lstStyle>
            <a:lvl1pPr marL="0" indent="0" algn="ctr">
              <a:buNone/>
              <a:defRPr sz="3200"/>
            </a:lvl1pPr>
            <a:lvl2pPr marL="609585" indent="0" algn="ctr">
              <a:buNone/>
              <a:defRPr sz="2667"/>
            </a:lvl2pPr>
            <a:lvl3pPr marL="1219170" indent="0" algn="ctr">
              <a:buNone/>
              <a:defRPr sz="2400"/>
            </a:lvl3pPr>
            <a:lvl4pPr marL="1828754" indent="0" algn="ctr">
              <a:buNone/>
              <a:defRPr sz="2133"/>
            </a:lvl4pPr>
            <a:lvl5pPr marL="2438339" indent="0" algn="ctr">
              <a:buNone/>
              <a:defRPr sz="2133"/>
            </a:lvl5pPr>
            <a:lvl6pPr marL="3047924" indent="0" algn="ctr">
              <a:buNone/>
              <a:defRPr sz="2133"/>
            </a:lvl6pPr>
            <a:lvl7pPr marL="3657509" indent="0" algn="ctr">
              <a:buNone/>
              <a:defRPr sz="2133"/>
            </a:lvl7pPr>
            <a:lvl8pPr marL="4267093" indent="0" algn="ctr">
              <a:buNone/>
              <a:defRPr sz="2133"/>
            </a:lvl8pPr>
            <a:lvl9pPr marL="4876678" indent="0" algn="ctr">
              <a:buNone/>
              <a:defRPr sz="2133"/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42380-1A84-498F-80D2-831D67610B5F}" type="datetimeFigureOut">
              <a:rPr lang="fr-FR" smtClean="0"/>
              <a:t>11/09/2017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0085A-EB3F-4C0D-BB9D-299849AF9F2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413605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42380-1A84-498F-80D2-831D67610B5F}" type="datetimeFigureOut">
              <a:rPr lang="fr-FR" smtClean="0"/>
              <a:t>11/09/2017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0085A-EB3F-4C0D-BB9D-299849AF9F2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739679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486834"/>
            <a:ext cx="2628900" cy="774911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486834"/>
            <a:ext cx="7734300" cy="7749117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42380-1A84-498F-80D2-831D67610B5F}" type="datetimeFigureOut">
              <a:rPr lang="fr-FR" smtClean="0"/>
              <a:t>11/09/2017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0085A-EB3F-4C0D-BB9D-299849AF9F2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10840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42380-1A84-498F-80D2-831D67610B5F}" type="datetimeFigureOut">
              <a:rPr lang="fr-FR" smtClean="0"/>
              <a:t>11/09/2017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0085A-EB3F-4C0D-BB9D-299849AF9F2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281666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2279653"/>
            <a:ext cx="10515600" cy="3803649"/>
          </a:xfrm>
        </p:spPr>
        <p:txBody>
          <a:bodyPr anchor="b"/>
          <a:lstStyle>
            <a:lvl1pPr>
              <a:defRPr sz="8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6119286"/>
            <a:ext cx="10515600" cy="2000249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609585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42380-1A84-498F-80D2-831D67610B5F}" type="datetimeFigureOut">
              <a:rPr lang="fr-FR" smtClean="0"/>
              <a:t>11/09/2017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0085A-EB3F-4C0D-BB9D-299849AF9F2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17523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434167"/>
            <a:ext cx="5181600" cy="5801784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434167"/>
            <a:ext cx="5181600" cy="5801784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42380-1A84-498F-80D2-831D67610B5F}" type="datetimeFigureOut">
              <a:rPr lang="fr-FR" smtClean="0"/>
              <a:t>11/09/2017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0085A-EB3F-4C0D-BB9D-299849AF9F2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9732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86836"/>
            <a:ext cx="10515600" cy="1767417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2241551"/>
            <a:ext cx="5157787" cy="1098549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3340100"/>
            <a:ext cx="5157787" cy="4912784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2241551"/>
            <a:ext cx="5183188" cy="1098549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3340100"/>
            <a:ext cx="5183188" cy="4912784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42380-1A84-498F-80D2-831D67610B5F}" type="datetimeFigureOut">
              <a:rPr lang="fr-FR" smtClean="0"/>
              <a:t>11/09/2017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0085A-EB3F-4C0D-BB9D-299849AF9F2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3429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42380-1A84-498F-80D2-831D67610B5F}" type="datetimeFigureOut">
              <a:rPr lang="fr-FR" smtClean="0"/>
              <a:t>11/09/2017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0085A-EB3F-4C0D-BB9D-299849AF9F2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987119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42380-1A84-498F-80D2-831D67610B5F}" type="datetimeFigureOut">
              <a:rPr lang="fr-FR" smtClean="0"/>
              <a:t>11/09/2017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0085A-EB3F-4C0D-BB9D-299849AF9F2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41959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609600"/>
            <a:ext cx="3932237" cy="2133600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1316569"/>
            <a:ext cx="6172200" cy="6498167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743200"/>
            <a:ext cx="3932237" cy="5082117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42380-1A84-498F-80D2-831D67610B5F}" type="datetimeFigureOut">
              <a:rPr lang="fr-FR" smtClean="0"/>
              <a:t>11/09/2017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0085A-EB3F-4C0D-BB9D-299849AF9F2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738717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609600"/>
            <a:ext cx="3932237" cy="2133600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1316569"/>
            <a:ext cx="6172200" cy="6498167"/>
          </a:xfrm>
        </p:spPr>
        <p:txBody>
          <a:bodyPr anchor="t"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743200"/>
            <a:ext cx="3932237" cy="5082117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42380-1A84-498F-80D2-831D67610B5F}" type="datetimeFigureOut">
              <a:rPr lang="fr-FR" smtClean="0"/>
              <a:t>11/09/2017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0085A-EB3F-4C0D-BB9D-299849AF9F2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91413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486836"/>
            <a:ext cx="10515600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2434167"/>
            <a:ext cx="10515600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8475136"/>
            <a:ext cx="2743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A42380-1A84-498F-80D2-831D67610B5F}" type="datetimeFigureOut">
              <a:rPr lang="fr-FR" smtClean="0"/>
              <a:t>11/09/2017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8475136"/>
            <a:ext cx="41148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8475136"/>
            <a:ext cx="2743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0085A-EB3F-4C0D-BB9D-299849AF9F2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17194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219170" rtl="0" eaLnBrk="1" latinLnBrk="0" hangingPunct="1">
        <a:lnSpc>
          <a:spcPct val="90000"/>
        </a:lnSpc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92" indent="-304792" algn="l" defTabSz="1219170" rtl="0" eaLnBrk="1" latinLnBrk="0" hangingPunct="1">
        <a:lnSpc>
          <a:spcPct val="90000"/>
        </a:lnSpc>
        <a:spcBef>
          <a:spcPts val="1333"/>
        </a:spcBef>
        <a:buFont typeface="Arial" panose="020B0604020202020204" pitchFamily="34" charset="0"/>
        <a:buChar char="•"/>
        <a:defRPr sz="3733" kern="1200">
          <a:solidFill>
            <a:schemeClr val="tx1"/>
          </a:solidFill>
          <a:latin typeface="+mn-lt"/>
          <a:ea typeface="+mn-ea"/>
          <a:cs typeface="+mn-cs"/>
        </a:defRPr>
      </a:lvl1pPr>
      <a:lvl2pPr marL="91437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2666"/>
          <a:stretch/>
        </p:blipFill>
        <p:spPr bwMode="auto">
          <a:xfrm>
            <a:off x="1" y="-39771"/>
            <a:ext cx="12206711" cy="3915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2440" y="19941"/>
            <a:ext cx="1719410" cy="1221030"/>
          </a:xfrm>
          <a:prstGeom prst="rect">
            <a:avLst/>
          </a:prstGeom>
        </p:spPr>
      </p:pic>
      <p:pic>
        <p:nvPicPr>
          <p:cNvPr id="19" name="Image 1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14555" y="2345245"/>
            <a:ext cx="1552575" cy="1752600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93554" y="6512191"/>
            <a:ext cx="10515600" cy="1767417"/>
          </a:xfrm>
        </p:spPr>
        <p:txBody>
          <a:bodyPr>
            <a:normAutofit/>
          </a:bodyPr>
          <a:lstStyle/>
          <a:p>
            <a:pPr algn="ctr"/>
            <a:r>
              <a:rPr lang="fr-FR" sz="4800" b="1" dirty="0"/>
              <a:t>BROSSE SPECIALE TONDEUSE</a:t>
            </a:r>
            <a:r>
              <a:rPr lang="fr-FR" sz="4800" dirty="0"/>
              <a:t/>
            </a:r>
            <a:br>
              <a:rPr lang="fr-FR" sz="4800" dirty="0"/>
            </a:br>
            <a:endParaRPr lang="fr-FR" sz="4800" dirty="0"/>
          </a:p>
        </p:txBody>
      </p:sp>
      <p:sp>
        <p:nvSpPr>
          <p:cNvPr id="6" name="Rectangle 5"/>
          <p:cNvSpPr/>
          <p:nvPr/>
        </p:nvSpPr>
        <p:spPr>
          <a:xfrm>
            <a:off x="-4280" y="8828914"/>
            <a:ext cx="12206711" cy="147381"/>
          </a:xfrm>
          <a:prstGeom prst="rect">
            <a:avLst/>
          </a:prstGeom>
          <a:solidFill>
            <a:srgbClr val="0B94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3200"/>
          </a:p>
        </p:txBody>
      </p:sp>
      <p:sp>
        <p:nvSpPr>
          <p:cNvPr id="16" name="ZoneTexte 15"/>
          <p:cNvSpPr txBox="1"/>
          <p:nvPr/>
        </p:nvSpPr>
        <p:spPr>
          <a:xfrm>
            <a:off x="3615208" y="8373241"/>
            <a:ext cx="54634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L’outil indispensable pour nettoyer votre tondeuse!</a:t>
            </a:r>
          </a:p>
        </p:txBody>
      </p:sp>
      <p:pic>
        <p:nvPicPr>
          <p:cNvPr id="1026" name="Picture 2" descr="http://gardeco.com.pl/img/zdjecia_duze/sk.jpg">
            <a:extLst>
              <a:ext uri="{FF2B5EF4-FFF2-40B4-BE49-F238E27FC236}">
                <a16:creationId xmlns:a16="http://schemas.microsoft.com/office/drawing/2014/main" xmlns="" id="{F237D054-2D92-42FB-B8B6-5213F470AF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4750" y="3548063"/>
            <a:ext cx="4762500" cy="2047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892945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2666"/>
          <a:stretch/>
        </p:blipFill>
        <p:spPr bwMode="auto">
          <a:xfrm>
            <a:off x="1" y="-39771"/>
            <a:ext cx="12206711" cy="3915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6" name="Image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11922" y="2554428"/>
            <a:ext cx="1552575" cy="1752600"/>
          </a:xfrm>
          <a:prstGeom prst="rect">
            <a:avLst/>
          </a:prstGeom>
        </p:spPr>
      </p:pic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64028" y="4608744"/>
            <a:ext cx="10515600" cy="3834035"/>
          </a:xfrm>
        </p:spPr>
        <p:txBody>
          <a:bodyPr>
            <a:normAutofit/>
          </a:bodyPr>
          <a:lstStyle/>
          <a:p>
            <a:r>
              <a:rPr lang="fr-FR" sz="2400" dirty="0"/>
              <a:t>Taille totale de la brosse : 315 x 45 x 14 mm</a:t>
            </a:r>
          </a:p>
          <a:p>
            <a:r>
              <a:rPr lang="fr-FR" sz="2400" dirty="0"/>
              <a:t>Poignée courbée : 160 mm (meilleur confort et très ergonomique pour les grandes mains)</a:t>
            </a:r>
          </a:p>
          <a:p>
            <a:r>
              <a:rPr lang="fr-FR" sz="2400" dirty="0"/>
              <a:t>Grattoir intégré: 35 × 44 mm</a:t>
            </a:r>
          </a:p>
          <a:p>
            <a:r>
              <a:rPr lang="fr-FR" sz="2400" dirty="0"/>
              <a:t>Longueur poils : 300 mm</a:t>
            </a:r>
          </a:p>
          <a:p>
            <a:r>
              <a:rPr lang="fr-FR" sz="2400" dirty="0"/>
              <a:t>Poils &amp; Grattoir en PET/PVC (matières synthétique durable) </a:t>
            </a:r>
          </a:p>
          <a:p>
            <a:r>
              <a:rPr lang="fr-FR" sz="2400" dirty="0"/>
              <a:t>Poignée en bois de hêtre durable (arrondie et finition qualitative)</a:t>
            </a:r>
            <a:endParaRPr lang="fr-FR" sz="2200" dirty="0"/>
          </a:p>
          <a:p>
            <a:endParaRPr lang="fr-FR" sz="2400" dirty="0"/>
          </a:p>
          <a:p>
            <a:endParaRPr lang="fr-FR" sz="2400" dirty="0"/>
          </a:p>
        </p:txBody>
      </p:sp>
      <p:sp>
        <p:nvSpPr>
          <p:cNvPr id="6" name="Rectangle 5"/>
          <p:cNvSpPr/>
          <p:nvPr/>
        </p:nvSpPr>
        <p:spPr>
          <a:xfrm>
            <a:off x="-4280" y="8828914"/>
            <a:ext cx="12206711" cy="147381"/>
          </a:xfrm>
          <a:prstGeom prst="rect">
            <a:avLst/>
          </a:prstGeom>
          <a:solidFill>
            <a:srgbClr val="0B94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3200"/>
          </a:p>
        </p:txBody>
      </p:sp>
      <p:pic>
        <p:nvPicPr>
          <p:cNvPr id="18" name="Image 1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2440" y="19941"/>
            <a:ext cx="1719410" cy="1221030"/>
          </a:xfrm>
          <a:prstGeom prst="rect">
            <a:avLst/>
          </a:prstGeom>
        </p:spPr>
      </p:pic>
      <p:pic>
        <p:nvPicPr>
          <p:cNvPr id="17" name="Picture 2" descr="http://gardeco.com.pl/img/zdjecia_duze/sk.jpg">
            <a:extLst>
              <a:ext uri="{FF2B5EF4-FFF2-40B4-BE49-F238E27FC236}">
                <a16:creationId xmlns:a16="http://schemas.microsoft.com/office/drawing/2014/main" xmlns="" id="{C1089EAD-4A74-4F98-9A4D-D3F2C39940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0578" y="2367801"/>
            <a:ext cx="4762500" cy="2047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40696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2666"/>
          <a:stretch/>
        </p:blipFill>
        <p:spPr bwMode="auto">
          <a:xfrm>
            <a:off x="1" y="-39771"/>
            <a:ext cx="12206711" cy="3915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6" name="Image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11922" y="2554428"/>
            <a:ext cx="1552575" cy="1752600"/>
          </a:xfrm>
          <a:prstGeom prst="rect">
            <a:avLst/>
          </a:prstGeom>
        </p:spPr>
      </p:pic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64028" y="4094394"/>
            <a:ext cx="10515600" cy="3834035"/>
          </a:xfrm>
        </p:spPr>
        <p:txBody>
          <a:bodyPr>
            <a:normAutofit/>
          </a:bodyPr>
          <a:lstStyle/>
          <a:p>
            <a:r>
              <a:rPr lang="fr-FR" sz="2400" dirty="0"/>
              <a:t>Permet d’enlever les dépôts d’herbe amassés sous le carter et sur les lames</a:t>
            </a:r>
          </a:p>
          <a:p>
            <a:r>
              <a:rPr lang="fr-FR" sz="2400" dirty="0"/>
              <a:t>Favorise un nettoyage approfondi</a:t>
            </a:r>
          </a:p>
          <a:p>
            <a:r>
              <a:rPr lang="fr-FR" sz="2400" dirty="0"/>
              <a:t>N’endommage pas votre équipement</a:t>
            </a:r>
          </a:p>
          <a:p>
            <a:r>
              <a:rPr lang="fr-FR" sz="2400" dirty="0"/>
              <a:t>Evite de vous blesser</a:t>
            </a:r>
          </a:p>
          <a:p>
            <a:r>
              <a:rPr lang="fr-FR" sz="2400" dirty="0"/>
              <a:t>Un produit écologique (matières durable)</a:t>
            </a:r>
          </a:p>
          <a:p>
            <a:r>
              <a:rPr lang="fr-FR" sz="2400" dirty="0"/>
              <a:t>Peut aussi servir pour d’autres outils de jardinage</a:t>
            </a:r>
          </a:p>
          <a:p>
            <a:endParaRPr lang="fr-FR" sz="2400" dirty="0"/>
          </a:p>
        </p:txBody>
      </p:sp>
      <p:sp>
        <p:nvSpPr>
          <p:cNvPr id="6" name="Rectangle 5"/>
          <p:cNvSpPr/>
          <p:nvPr/>
        </p:nvSpPr>
        <p:spPr>
          <a:xfrm>
            <a:off x="-4280" y="8828914"/>
            <a:ext cx="12206711" cy="147381"/>
          </a:xfrm>
          <a:prstGeom prst="rect">
            <a:avLst/>
          </a:prstGeom>
          <a:solidFill>
            <a:srgbClr val="0B94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3200"/>
          </a:p>
        </p:txBody>
      </p:sp>
      <p:pic>
        <p:nvPicPr>
          <p:cNvPr id="18" name="Image 1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2440" y="19941"/>
            <a:ext cx="1719410" cy="1221030"/>
          </a:xfrm>
          <a:prstGeom prst="rect">
            <a:avLst/>
          </a:prstGeom>
        </p:spPr>
      </p:pic>
      <p:pic>
        <p:nvPicPr>
          <p:cNvPr id="2050" name="Picture 2" descr="http://gardeco.com.pl/img/kosiarka01.jpg">
            <a:extLst>
              <a:ext uri="{FF2B5EF4-FFF2-40B4-BE49-F238E27FC236}">
                <a16:creationId xmlns:a16="http://schemas.microsoft.com/office/drawing/2014/main" xmlns="" id="{69CCE47D-DAD3-4871-9240-A6EBAB5E5F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98209" y="4914751"/>
            <a:ext cx="4044359" cy="26962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1693465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3989</TotalTime>
  <Words>112</Words>
  <Application>Microsoft Office PowerPoint</Application>
  <PresentationFormat>Personnalisé</PresentationFormat>
  <Paragraphs>14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Thème Office</vt:lpstr>
      <vt:lpstr>BROSSE SPECIALE TONDEUSE 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Cécile Genty</dc:creator>
  <cp:lastModifiedBy>Anne Mary</cp:lastModifiedBy>
  <cp:revision>174</cp:revision>
  <cp:lastPrinted>2016-07-07T07:19:23Z</cp:lastPrinted>
  <dcterms:created xsi:type="dcterms:W3CDTF">2016-04-14T09:03:34Z</dcterms:created>
  <dcterms:modified xsi:type="dcterms:W3CDTF">2017-09-11T12:59:16Z</dcterms:modified>
</cp:coreProperties>
</file>