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58498-46D0-4ABB-91D2-4B35243C6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398E4E-F02F-43DB-A064-DC6C7A8D2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F99FF9-7DC1-4893-9F5D-C83072C6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63AF44-97C7-4603-9E96-0EF87CFC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6DAE9-B0C9-4A60-9B9C-36527CFF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48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F846D-17D0-41CD-8410-BAB7F1DF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9630EF-B955-43DD-9C91-0A921BF8B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D0C70-B0A5-458F-8C19-B4F016F7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670EF4-BEA7-4A36-ABE7-E891F6C4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83CD8-101D-472C-BEA0-0ED002A9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78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DB9ACC-33E2-488F-97DE-DD2337122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EF199C-1158-4CA1-9E0D-8DC5FF8D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D380F-E135-42F5-B1E1-D0A31C5C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9C2C0-CC10-4444-B7BB-DDF1B0C9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E3FE0B-E809-4947-987B-0EEFF07A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4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B7811-401A-4E50-A3D4-D393151B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DDE01-A26B-4618-8C57-C14A3F843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37AD89-74DD-4600-A72B-44648EF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6D383-300D-42D6-A0D3-B6432D41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9311E2-6EA3-4471-9CA1-D3836A50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13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5EB76-49C0-4940-8B29-6DF3041D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8D4D4F-0E51-4CCC-90CE-474A7D66F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35730-ADA3-4711-8117-E42FF06D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342355-A2FA-416E-82DD-44B7426E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DAA254-2DA8-4E3F-9BA9-6CBCE85F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6D741-A7D3-4255-9615-14F06756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597AE5-C699-4E1A-8D53-50AD2ED71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23F149-3B24-4D5B-BCA7-9D617EDD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2F9158-9CA0-4139-AFAF-8F234E6C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16844B-838D-467B-B867-7BD8B25C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44E342-8744-4B70-97AD-EE391F95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86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D1A8B-7CB5-4447-B210-DE96F4C83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FC4B90-038D-4869-8AB6-BE25C1C4C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E477A6-3023-4A3F-A268-34B96EB7C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454A9D-96BA-4134-B744-198D18278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EAB1C8-542A-4DC7-BB07-795878542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3AC880-5913-46C5-8810-ACC535DE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A12095-6F0C-4497-8BB6-C5EC25DE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0B672C-85B1-481E-A249-58697140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0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522D2-DF95-49DA-98C4-1F1E3F0F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E7917C-4C6D-447C-8A47-E11700B1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7A77CE-1182-490F-A806-1F10663A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F48E01-248E-41F3-9AA5-9BA75D11C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ABCC27-CDD0-4FF0-85DA-85088F71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176B8B-E8F7-43CA-A3BE-92B666F8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6A42F7-9D99-4495-9A61-555A99AC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07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7985D-E000-4164-81EA-98448ABD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84ACD4-98E0-480A-A8F4-C94C46906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73BF82-D344-46EB-94F5-205C7CBC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8AAF16-CE44-41AC-AD1A-DD379B7B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B0C9E6-00C4-443D-B888-7ABD959D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795C06-9D0C-4D8C-AB08-1BB9F42C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16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AEB3F-C948-4433-8EB9-96CB02B1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5B651E-4AC1-4FA0-A6CF-2965D488C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87BBC2-59FA-4693-B373-5DAADEA89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D4FAB3-1656-403E-88D6-E7F9B1E1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193E8F-ACC5-4E18-B79C-9EAB83CF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9E199F-FDC1-4AAE-B032-96EFAC66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BE8910-E63D-49F6-A252-9B0D4000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8D9AC-D12F-4C25-95E7-B4D69D110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92BF0E-912C-400A-83BD-1A2344EC8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D6AB-1697-48D7-A567-EE644A91953B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9F71A2-1E3C-4069-93BB-5F9E423D0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10C1A3-8846-45AE-9AC5-FACDA3273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DF71-3C9E-4E1A-B5C5-534D94CC8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8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BE84D3D-44E4-48A1-9CBF-606295384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209675"/>
            <a:ext cx="4572000" cy="19526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D0CE63-4369-4CD3-94C8-36A052857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3695700"/>
            <a:ext cx="5448300" cy="4000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9A0D2A-D998-40FB-A5E8-4AA0CA6DD556}"/>
              </a:ext>
            </a:extLst>
          </p:cNvPr>
          <p:cNvSpPr txBox="1"/>
          <p:nvPr/>
        </p:nvSpPr>
        <p:spPr>
          <a:xfrm>
            <a:off x="306706" y="257175"/>
            <a:ext cx="379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Ref</a:t>
            </a:r>
            <a:r>
              <a:rPr lang="fr-FR"/>
              <a:t> 209097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23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Ingrid MANGE</dc:creator>
  <cp:lastModifiedBy>Ingrid MANGE</cp:lastModifiedBy>
  <cp:revision>1</cp:revision>
  <dcterms:created xsi:type="dcterms:W3CDTF">2020-04-03T07:28:56Z</dcterms:created>
  <dcterms:modified xsi:type="dcterms:W3CDTF">2020-04-03T07:30:54Z</dcterms:modified>
</cp:coreProperties>
</file>